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9" r:id="rId3"/>
  </p:sldMasterIdLst>
  <p:notesMasterIdLst>
    <p:notesMasterId r:id="rId10"/>
  </p:notesMasterIdLst>
  <p:handoutMasterIdLst>
    <p:handoutMasterId r:id="rId11"/>
  </p:handoutMasterIdLst>
  <p:sldIdLst>
    <p:sldId id="498" r:id="rId4"/>
    <p:sldId id="491" r:id="rId5"/>
    <p:sldId id="492" r:id="rId6"/>
    <p:sldId id="494" r:id="rId7"/>
    <p:sldId id="495" r:id="rId8"/>
    <p:sldId id="497" r:id="rId9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öller Georg" initials="MG" lastIdx="1" clrIdx="0">
    <p:extLst>
      <p:ext uri="{19B8F6BF-5375-455C-9EA6-DF929625EA0E}">
        <p15:presenceInfo xmlns:p15="http://schemas.microsoft.com/office/powerpoint/2012/main" userId="S-1-5-21-2523458897-318495809-537492030-19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1B"/>
    <a:srgbClr val="F6F612"/>
    <a:srgbClr val="24FC39"/>
    <a:srgbClr val="050BFF"/>
    <a:srgbClr val="3E14F0"/>
    <a:srgbClr val="71F8FF"/>
    <a:srgbClr val="DB1B1B"/>
    <a:srgbClr val="E20000"/>
    <a:srgbClr val="18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83440" autoAdjust="0"/>
  </p:normalViewPr>
  <p:slideViewPr>
    <p:cSldViewPr>
      <p:cViewPr varScale="1">
        <p:scale>
          <a:sx n="91" d="100"/>
          <a:sy n="91" d="100"/>
        </p:scale>
        <p:origin x="197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536"/>
    </p:cViewPr>
  </p:sorterViewPr>
  <p:notesViewPr>
    <p:cSldViewPr>
      <p:cViewPr varScale="1">
        <p:scale>
          <a:sx n="87" d="100"/>
          <a:sy n="87" d="100"/>
        </p:scale>
        <p:origin x="369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EC0D303B-CCB7-44FB-8D0D-EC84F70B2096}" type="datetimeFigureOut">
              <a:rPr lang="de-CH" smtClean="0"/>
              <a:t>09.11.2018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CFD672A4-C478-4610-B733-CC7DE43C84E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3363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7F010D1F-0AE6-43F4-A6BF-BFE6383017D1}" type="datetimeFigureOut">
              <a:rPr lang="de-CH" smtClean="0"/>
              <a:t>09.11.2018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C155DC25-4AAE-41F3-875A-5868C1F09CE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1083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HWS Littenbach-Äächeli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7776864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Info Nr. 0408.11.2018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336232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6672"/>
            <a:ext cx="2944368" cy="6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6506" y="424711"/>
            <a:ext cx="8229600" cy="816292"/>
          </a:xfrm>
        </p:spPr>
        <p:txBody>
          <a:bodyPr anchor="ctr">
            <a:noAutofit/>
          </a:bodyPr>
          <a:lstStyle>
            <a:lvl1pPr algn="l">
              <a:defRPr sz="1710" b="1" baseline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 dirty="0" smtClean="0"/>
              <a:t>Schlussfolie</a:t>
            </a:r>
            <a:endParaRPr lang="de-LI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46505" y="6367978"/>
            <a:ext cx="4925416" cy="365125"/>
          </a:xfrm>
        </p:spPr>
        <p:txBody>
          <a:bodyPr/>
          <a:lstStyle>
            <a:lvl1pPr>
              <a:defRPr sz="941">
                <a:latin typeface="Calibri" panose="020F0502020204030204" pitchFamily="34" charset="0"/>
              </a:defRPr>
            </a:lvl1pPr>
          </a:lstStyle>
          <a:p>
            <a:pPr algn="l"/>
            <a:endParaRPr lang="de-LI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67978"/>
            <a:ext cx="2133600" cy="365125"/>
          </a:xfrm>
        </p:spPr>
        <p:txBody>
          <a:bodyPr/>
          <a:lstStyle>
            <a:lvl1pPr>
              <a:defRPr sz="941">
                <a:latin typeface="Calibri" panose="020F0502020204030204" pitchFamily="34" charset="0"/>
              </a:defRPr>
            </a:lvl1pPr>
          </a:lstStyle>
          <a:p>
            <a:r>
              <a:rPr lang="de-LI" dirty="0" smtClean="0"/>
              <a:t>|</a:t>
            </a:r>
            <a:fld id="{A51B1059-4689-426A-B25F-2A0EADE2CF90}" type="slidenum">
              <a:rPr lang="de-LI" smtClean="0"/>
              <a:pPr/>
              <a:t>‹Nr.›</a:t>
            </a:fld>
            <a:endParaRPr lang="de-LI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46505" y="6367978"/>
            <a:ext cx="825007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446506" y="1404370"/>
            <a:ext cx="8228523" cy="4734495"/>
          </a:xfrm>
        </p:spPr>
        <p:txBody>
          <a:bodyPr>
            <a:noAutofit/>
          </a:bodyPr>
          <a:lstStyle>
            <a:lvl1pPr marL="244345" indent="-244345">
              <a:spcBef>
                <a:spcPts val="257"/>
              </a:spcBef>
              <a:spcAft>
                <a:spcPts val="513"/>
              </a:spcAft>
              <a:buFont typeface="Arial" panose="020B0604020202020204" pitchFamily="34" charset="0"/>
              <a:buChar char="•"/>
              <a:defRPr sz="1454" baseline="0">
                <a:latin typeface="Calibri" panose="020F0502020204030204" pitchFamily="34" charset="0"/>
              </a:defRPr>
            </a:lvl1pPr>
            <a:lvl2pPr marL="536202" indent="-278282">
              <a:spcBef>
                <a:spcPts val="257"/>
              </a:spcBef>
              <a:spcAft>
                <a:spcPts val="513"/>
              </a:spcAft>
              <a:buFont typeface="Symbol" panose="05050102010706020507" pitchFamily="18" charset="2"/>
              <a:buChar char="-"/>
              <a:defRPr sz="1454"/>
            </a:lvl2pPr>
            <a:lvl3pPr marL="764257" indent="-222625">
              <a:spcBef>
                <a:spcPts val="257"/>
              </a:spcBef>
              <a:spcAft>
                <a:spcPts val="513"/>
              </a:spcAft>
              <a:buFont typeface="Wingdings" panose="05000000000000000000" pitchFamily="2" charset="2"/>
              <a:buChar char="§"/>
              <a:defRPr sz="1454"/>
            </a:lvl3pPr>
          </a:lstStyle>
          <a:p>
            <a:pPr lvl="0"/>
            <a:r>
              <a:rPr lang="de-DE" dirty="0" smtClean="0"/>
              <a:t>xxx</a:t>
            </a:r>
          </a:p>
          <a:p>
            <a:pPr lvl="1"/>
            <a:r>
              <a:rPr lang="de-DE" dirty="0" smtClean="0"/>
              <a:t>xxx</a:t>
            </a:r>
          </a:p>
          <a:p>
            <a:pPr lvl="2"/>
            <a:r>
              <a:rPr lang="de-DE" dirty="0" smtClean="0"/>
              <a:t>xxx</a:t>
            </a:r>
          </a:p>
          <a:p>
            <a:pPr lvl="0"/>
            <a:r>
              <a:rPr lang="de-DE" dirty="0" smtClean="0"/>
              <a:t>xxx</a:t>
            </a:r>
          </a:p>
          <a:p>
            <a:pPr lvl="0"/>
            <a:r>
              <a:rPr lang="de-DE" dirty="0" smtClean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3290363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lie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094879"/>
            <a:ext cx="7772400" cy="533921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Folientitel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7600" y="1800000"/>
            <a:ext cx="7776000" cy="417726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de-CH" sz="2000" b="1" kern="1200" baseline="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Folientext </a:t>
            </a:r>
            <a:endParaRPr lang="de-CH" dirty="0"/>
          </a:p>
        </p:txBody>
      </p:sp>
      <p:pic>
        <p:nvPicPr>
          <p:cNvPr id="7" name="Grafik 6" descr="logo Littenbach_Orginal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300192" y="250667"/>
            <a:ext cx="2582305" cy="7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88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17308" y="6363750"/>
            <a:ext cx="2674640" cy="365125"/>
          </a:xfrm>
          <a:prstGeom prst="rect">
            <a:avLst/>
          </a:prstGeom>
        </p:spPr>
        <p:txBody>
          <a:bodyPr/>
          <a:lstStyle/>
          <a:p>
            <a:fld id="{2D3F4EDD-2966-4512-93CA-508C1F75939D}" type="datetimeFigureOut">
              <a:rPr lang="de-CH" smtClean="0"/>
              <a:pPr/>
              <a:t>09.11.2018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50EACC-9D9C-4B15-B8A2-C65A50782D7F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708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HWS Littenbach-Äächeli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 Nr. 0408.11.2018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D1FB-AF9E-4E41-AFF8-9F22F1913C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8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HWS Littenbach-Aecheli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 Nr. 0408.11.2018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D1FB-AF9E-4E41-AFF8-9F22F1913C1A}" type="slidenum">
              <a:rPr lang="de-CH" smtClean="0"/>
              <a:t>‹Nr.›</a:t>
            </a:fld>
            <a:endParaRPr lang="de-CH"/>
          </a:p>
        </p:txBody>
      </p:sp>
      <p:pic>
        <p:nvPicPr>
          <p:cNvPr id="3074" name="Picture 2" descr="L:\IUB\Projekt\200\200576000\00 Projektadministration\Logo_Littenbach-AEaecheli\Logo_Littenbach-AEaecheli\logo_littenbach-aeaecheli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00" y="288000"/>
            <a:ext cx="1620000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3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631230" y="5599945"/>
            <a:ext cx="2133600" cy="365125"/>
          </a:xfrm>
        </p:spPr>
        <p:txBody>
          <a:bodyPr/>
          <a:lstStyle/>
          <a:p>
            <a:r>
              <a:rPr lang="de-DE" smtClean="0"/>
              <a:t>Info Nr. 0408.11.2018</a:t>
            </a:r>
            <a:endParaRPr lang="de-LI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46507" y="6367978"/>
            <a:ext cx="8250070" cy="365125"/>
          </a:xfrm>
        </p:spPr>
        <p:txBody>
          <a:bodyPr/>
          <a:lstStyle>
            <a:lvl1pPr>
              <a:defRPr sz="941">
                <a:latin typeface="Calibri" panose="020F0502020204030204" pitchFamily="34" charset="0"/>
              </a:defRPr>
            </a:lvl1pPr>
          </a:lstStyle>
          <a:p>
            <a:endParaRPr lang="de-LI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31230" y="3102447"/>
            <a:ext cx="7881541" cy="1752600"/>
          </a:xfrm>
        </p:spPr>
        <p:txBody>
          <a:bodyPr>
            <a:normAutofit/>
          </a:bodyPr>
          <a:lstStyle>
            <a:lvl1pPr marL="0" indent="0" algn="l">
              <a:buNone/>
              <a:defRPr sz="1710" b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45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9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1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7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LI" dirty="0"/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631230" y="1665613"/>
            <a:ext cx="7881542" cy="1143000"/>
          </a:xfrm>
        </p:spPr>
        <p:txBody>
          <a:bodyPr>
            <a:normAutofit/>
          </a:bodyPr>
          <a:lstStyle>
            <a:lvl1pPr algn="l">
              <a:defRPr sz="1967" b="1" baseline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 dirty="0" smtClean="0"/>
              <a:t>Projekttitel</a:t>
            </a:r>
            <a:endParaRPr lang="de-LI" dirty="0"/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446505" y="6367978"/>
            <a:ext cx="825007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80" y="490021"/>
            <a:ext cx="1281895" cy="6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6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31230" y="5599945"/>
            <a:ext cx="2133600" cy="365125"/>
          </a:xfrm>
        </p:spPr>
        <p:txBody>
          <a:bodyPr/>
          <a:lstStyle/>
          <a:p>
            <a:r>
              <a:rPr lang="de-DE" smtClean="0"/>
              <a:t>Info Nr. 0408.11.2018</a:t>
            </a:r>
            <a:endParaRPr lang="de-LI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46507" y="6367978"/>
            <a:ext cx="8250070" cy="365125"/>
          </a:xfrm>
        </p:spPr>
        <p:txBody>
          <a:bodyPr/>
          <a:lstStyle>
            <a:lvl1pPr>
              <a:defRPr sz="941">
                <a:latin typeface="Calibri" panose="020F0502020204030204" pitchFamily="34" charset="0"/>
              </a:defRPr>
            </a:lvl1pPr>
          </a:lstStyle>
          <a:p>
            <a:endParaRPr lang="de-LI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31229" y="3102447"/>
            <a:ext cx="7881542" cy="1752600"/>
          </a:xfrm>
        </p:spPr>
        <p:txBody>
          <a:bodyPr>
            <a:normAutofit/>
          </a:bodyPr>
          <a:lstStyle>
            <a:lvl1pPr marL="0" indent="0" algn="l">
              <a:buNone/>
              <a:defRPr sz="1710" b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45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9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1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7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LI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631230" y="1665613"/>
            <a:ext cx="7881542" cy="1143000"/>
          </a:xfrm>
        </p:spPr>
        <p:txBody>
          <a:bodyPr>
            <a:normAutofit/>
          </a:bodyPr>
          <a:lstStyle>
            <a:lvl1pPr algn="l">
              <a:defRPr sz="1967" b="1" baseline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 dirty="0" smtClean="0"/>
              <a:t>Projekttitel</a:t>
            </a:r>
            <a:endParaRPr lang="de-LI" dirty="0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446505" y="6367978"/>
            <a:ext cx="825007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003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eiler | Impres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6506" y="424711"/>
            <a:ext cx="8229600" cy="816292"/>
          </a:xfrm>
        </p:spPr>
        <p:txBody>
          <a:bodyPr anchor="ctr">
            <a:normAutofit/>
          </a:bodyPr>
          <a:lstStyle>
            <a:lvl1pPr algn="l">
              <a:defRPr sz="1967" b="1" baseline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 dirty="0" smtClean="0"/>
              <a:t>Projekttitel</a:t>
            </a:r>
            <a:endParaRPr lang="de-LI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46506" y="6367978"/>
            <a:ext cx="4925416" cy="365125"/>
          </a:xfrm>
        </p:spPr>
        <p:txBody>
          <a:bodyPr/>
          <a:lstStyle>
            <a:lvl1pPr>
              <a:defRPr sz="941">
                <a:latin typeface="Calibri" panose="020F0502020204030204" pitchFamily="34" charset="0"/>
              </a:defRPr>
            </a:lvl1pPr>
          </a:lstStyle>
          <a:p>
            <a:pPr algn="l"/>
            <a:endParaRPr lang="de-LI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67978"/>
            <a:ext cx="2133600" cy="365125"/>
          </a:xfrm>
        </p:spPr>
        <p:txBody>
          <a:bodyPr/>
          <a:lstStyle>
            <a:lvl1pPr>
              <a:defRPr sz="941">
                <a:latin typeface="Calibri" panose="020F0502020204030204" pitchFamily="34" charset="0"/>
              </a:defRPr>
            </a:lvl1pPr>
          </a:lstStyle>
          <a:p>
            <a:r>
              <a:rPr lang="de-LI" dirty="0" smtClean="0"/>
              <a:t>|</a:t>
            </a:r>
            <a:fld id="{A51B1059-4689-426A-B25F-2A0EADE2CF90}" type="slidenum">
              <a:rPr lang="de-LI" smtClean="0"/>
              <a:pPr/>
              <a:t>‹Nr.›</a:t>
            </a:fld>
            <a:endParaRPr lang="de-LI" dirty="0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446505" y="6367978"/>
            <a:ext cx="825007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446506" y="1404370"/>
            <a:ext cx="8228523" cy="20246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26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de-CH" sz="1026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Verteiler</a:t>
            </a:r>
            <a:r>
              <a:rPr lang="de-DE" sz="1026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de-DE" sz="1026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endParaRPr lang="de-CH" sz="1026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4" hasCustomPrompt="1"/>
          </p:nvPr>
        </p:nvSpPr>
        <p:spPr>
          <a:xfrm>
            <a:off x="446506" y="3624931"/>
            <a:ext cx="8228523" cy="202463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26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de-CH" sz="1026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Impressum</a:t>
            </a:r>
          </a:p>
        </p:txBody>
      </p:sp>
    </p:spTree>
    <p:extLst>
      <p:ext uri="{BB962C8B-B14F-4D97-AF65-F5344CB8AC3E}">
        <p14:creationId xmlns:p14="http://schemas.microsoft.com/office/powerpoint/2010/main" val="3893888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6506" y="424711"/>
            <a:ext cx="8229600" cy="816292"/>
          </a:xfrm>
        </p:spPr>
        <p:txBody>
          <a:bodyPr anchor="ctr">
            <a:noAutofit/>
          </a:bodyPr>
          <a:lstStyle>
            <a:lvl1pPr algn="l">
              <a:defRPr sz="1710" b="1" baseline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 dirty="0" smtClean="0"/>
              <a:t>Inhaltsverzeichnis</a:t>
            </a:r>
            <a:endParaRPr lang="de-LI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46505" y="6367978"/>
            <a:ext cx="4925416" cy="365125"/>
          </a:xfrm>
        </p:spPr>
        <p:txBody>
          <a:bodyPr/>
          <a:lstStyle>
            <a:lvl1pPr algn="l">
              <a:defRPr sz="941">
                <a:latin typeface="Calibri" panose="020F0502020204030204" pitchFamily="34" charset="0"/>
              </a:defRPr>
            </a:lvl1pPr>
          </a:lstStyle>
          <a:p>
            <a:endParaRPr lang="de-LI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67978"/>
            <a:ext cx="2133600" cy="365125"/>
          </a:xfrm>
        </p:spPr>
        <p:txBody>
          <a:bodyPr/>
          <a:lstStyle>
            <a:lvl1pPr>
              <a:defRPr sz="941">
                <a:latin typeface="Calibri" panose="020F0502020204030204" pitchFamily="34" charset="0"/>
              </a:defRPr>
            </a:lvl1pPr>
          </a:lstStyle>
          <a:p>
            <a:r>
              <a:rPr lang="de-LI" dirty="0" smtClean="0"/>
              <a:t>|</a:t>
            </a:r>
            <a:fld id="{A51B1059-4689-426A-B25F-2A0EADE2CF90}" type="slidenum">
              <a:rPr lang="de-LI" smtClean="0"/>
              <a:pPr/>
              <a:t>‹Nr.›</a:t>
            </a:fld>
            <a:endParaRPr lang="de-LI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46505" y="6367978"/>
            <a:ext cx="825007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46505" y="1404370"/>
            <a:ext cx="6085106" cy="4734495"/>
          </a:xfrm>
        </p:spPr>
        <p:txBody>
          <a:bodyPr>
            <a:noAutofit/>
          </a:bodyPr>
          <a:lstStyle>
            <a:lvl1pPr marL="293214" indent="-293214">
              <a:buFont typeface="+mj-lt"/>
              <a:buAutoNum type="arabicPeriod"/>
              <a:defRPr sz="1454"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xxx</a:t>
            </a:r>
          </a:p>
          <a:p>
            <a:pPr lvl="0"/>
            <a:r>
              <a:rPr lang="de-DE" dirty="0" smtClean="0"/>
              <a:t>xxx</a:t>
            </a:r>
          </a:p>
          <a:p>
            <a:pPr lvl="0"/>
            <a:r>
              <a:rPr lang="de-DE" dirty="0" smtClean="0"/>
              <a:t>xxx</a:t>
            </a:r>
          </a:p>
        </p:txBody>
      </p:sp>
      <p:sp>
        <p:nvSpPr>
          <p:cNvPr id="14" name="Textplatzhalt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676309" y="1404370"/>
            <a:ext cx="2020268" cy="473449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026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Anhänge</a:t>
            </a:r>
          </a:p>
          <a:p>
            <a:pPr lvl="0"/>
            <a:r>
              <a:rPr lang="de-DE" dirty="0" smtClean="0"/>
              <a:t>Anhang 1</a:t>
            </a:r>
          </a:p>
          <a:p>
            <a:pPr lvl="0"/>
            <a:r>
              <a:rPr lang="de-DE" dirty="0" smtClean="0"/>
              <a:t>Anhang 2</a:t>
            </a:r>
          </a:p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68170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6506" y="424711"/>
            <a:ext cx="8229600" cy="816292"/>
          </a:xfrm>
        </p:spPr>
        <p:txBody>
          <a:bodyPr anchor="ctr">
            <a:noAutofit/>
          </a:bodyPr>
          <a:lstStyle>
            <a:lvl1pPr algn="l">
              <a:defRPr sz="1710" b="1" baseline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 dirty="0" smtClean="0"/>
              <a:t>Kapitelüberschrift | Untertitel</a:t>
            </a:r>
            <a:endParaRPr lang="de-LI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46505" y="6367978"/>
            <a:ext cx="4925416" cy="365125"/>
          </a:xfrm>
        </p:spPr>
        <p:txBody>
          <a:bodyPr/>
          <a:lstStyle>
            <a:lvl1pPr algn="l">
              <a:defRPr sz="941">
                <a:latin typeface="Calibri" panose="020F0502020204030204" pitchFamily="34" charset="0"/>
              </a:defRPr>
            </a:lvl1pPr>
          </a:lstStyle>
          <a:p>
            <a:endParaRPr lang="de-LI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67978"/>
            <a:ext cx="2133600" cy="365125"/>
          </a:xfrm>
        </p:spPr>
        <p:txBody>
          <a:bodyPr/>
          <a:lstStyle>
            <a:lvl1pPr>
              <a:defRPr sz="941">
                <a:latin typeface="Calibri" panose="020F0502020204030204" pitchFamily="34" charset="0"/>
              </a:defRPr>
            </a:lvl1pPr>
          </a:lstStyle>
          <a:p>
            <a:r>
              <a:rPr lang="de-LI" dirty="0" smtClean="0"/>
              <a:t>|</a:t>
            </a:r>
            <a:fld id="{A51B1059-4689-426A-B25F-2A0EADE2CF90}" type="slidenum">
              <a:rPr lang="de-LI" smtClean="0"/>
              <a:pPr/>
              <a:t>‹Nr.›</a:t>
            </a:fld>
            <a:endParaRPr lang="de-LI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46505" y="6367978"/>
            <a:ext cx="825007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446506" y="1404370"/>
            <a:ext cx="8228523" cy="4734495"/>
          </a:xfrm>
        </p:spPr>
        <p:txBody>
          <a:bodyPr>
            <a:noAutofit/>
          </a:bodyPr>
          <a:lstStyle>
            <a:lvl1pPr marL="244345" indent="-244345">
              <a:spcBef>
                <a:spcPts val="257"/>
              </a:spcBef>
              <a:spcAft>
                <a:spcPts val="513"/>
              </a:spcAft>
              <a:buFont typeface="Arial" panose="020B0604020202020204" pitchFamily="34" charset="0"/>
              <a:buChar char="•"/>
              <a:defRPr sz="1454" baseline="0">
                <a:latin typeface="Calibri" panose="020F0502020204030204" pitchFamily="34" charset="0"/>
              </a:defRPr>
            </a:lvl1pPr>
            <a:lvl2pPr marL="536202" indent="-278282">
              <a:spcBef>
                <a:spcPts val="257"/>
              </a:spcBef>
              <a:spcAft>
                <a:spcPts val="513"/>
              </a:spcAft>
              <a:buFont typeface="Symbol" panose="05050102010706020507" pitchFamily="18" charset="2"/>
              <a:buChar char="-"/>
              <a:defRPr sz="1454"/>
            </a:lvl2pPr>
            <a:lvl3pPr marL="764257" indent="-222625">
              <a:spcBef>
                <a:spcPts val="257"/>
              </a:spcBef>
              <a:spcAft>
                <a:spcPts val="513"/>
              </a:spcAft>
              <a:buFont typeface="Wingdings" panose="05000000000000000000" pitchFamily="2" charset="2"/>
              <a:buChar char="§"/>
              <a:defRPr sz="1454"/>
            </a:lvl3pPr>
          </a:lstStyle>
          <a:p>
            <a:pPr lvl="0"/>
            <a:r>
              <a:rPr lang="de-DE" dirty="0" smtClean="0"/>
              <a:t>xxx</a:t>
            </a:r>
          </a:p>
          <a:p>
            <a:pPr lvl="1"/>
            <a:r>
              <a:rPr lang="de-DE" dirty="0" smtClean="0"/>
              <a:t>xxx</a:t>
            </a:r>
          </a:p>
          <a:p>
            <a:pPr lvl="2"/>
            <a:r>
              <a:rPr lang="de-DE" dirty="0" smtClean="0"/>
              <a:t>xxx</a:t>
            </a:r>
          </a:p>
          <a:p>
            <a:pPr lvl="0"/>
            <a:r>
              <a:rPr lang="de-DE" dirty="0" smtClean="0"/>
              <a:t>xxx</a:t>
            </a:r>
          </a:p>
          <a:p>
            <a:pPr lvl="0"/>
            <a:r>
              <a:rPr lang="de-DE" dirty="0" smtClean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5543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6506" y="424711"/>
            <a:ext cx="8229600" cy="816292"/>
          </a:xfrm>
        </p:spPr>
        <p:txBody>
          <a:bodyPr anchor="ctr">
            <a:noAutofit/>
          </a:bodyPr>
          <a:lstStyle>
            <a:lvl1pPr algn="l">
              <a:defRPr sz="1710" b="1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 dirty="0" smtClean="0"/>
              <a:t>Kapitelüberschrift | Untertitel</a:t>
            </a:r>
            <a:endParaRPr lang="de-LI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46505" y="6367978"/>
            <a:ext cx="4925416" cy="365125"/>
          </a:xfrm>
        </p:spPr>
        <p:txBody>
          <a:bodyPr/>
          <a:lstStyle>
            <a:lvl1pPr algn="l">
              <a:defRPr sz="941">
                <a:latin typeface="Calibri" panose="020F0502020204030204" pitchFamily="34" charset="0"/>
              </a:defRPr>
            </a:lvl1pPr>
          </a:lstStyle>
          <a:p>
            <a:endParaRPr lang="de-LI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67978"/>
            <a:ext cx="2133600" cy="365125"/>
          </a:xfrm>
        </p:spPr>
        <p:txBody>
          <a:bodyPr/>
          <a:lstStyle>
            <a:lvl1pPr>
              <a:defRPr sz="941">
                <a:latin typeface="Calibri" panose="020F0502020204030204" pitchFamily="34" charset="0"/>
              </a:defRPr>
            </a:lvl1pPr>
          </a:lstStyle>
          <a:p>
            <a:r>
              <a:rPr lang="de-LI" dirty="0" smtClean="0"/>
              <a:t>|</a:t>
            </a:r>
            <a:fld id="{A51B1059-4689-426A-B25F-2A0EADE2CF90}" type="slidenum">
              <a:rPr lang="de-LI" smtClean="0"/>
              <a:pPr/>
              <a:t>‹Nr.›</a:t>
            </a:fld>
            <a:endParaRPr lang="de-LI" dirty="0"/>
          </a:p>
        </p:txBody>
      </p:sp>
      <p:cxnSp>
        <p:nvCxnSpPr>
          <p:cNvPr id="10" name="Gerade Verbindung 9"/>
          <p:cNvCxnSpPr/>
          <p:nvPr userDrawn="1"/>
        </p:nvCxnSpPr>
        <p:spPr>
          <a:xfrm>
            <a:off x="446505" y="6367978"/>
            <a:ext cx="825007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46506" y="1404370"/>
            <a:ext cx="4038600" cy="4734495"/>
          </a:xfrm>
        </p:spPr>
        <p:txBody>
          <a:bodyPr>
            <a:noAutofit/>
          </a:bodyPr>
          <a:lstStyle>
            <a:lvl1pPr marL="244345" indent="-244345">
              <a:spcBef>
                <a:spcPts val="257"/>
              </a:spcBef>
              <a:spcAft>
                <a:spcPts val="513"/>
              </a:spcAft>
              <a:buFont typeface="Arial" panose="020B0604020202020204" pitchFamily="34" charset="0"/>
              <a:buChar char="•"/>
              <a:defRPr sz="1454">
                <a:latin typeface="Calibri" panose="020F0502020204030204" pitchFamily="34" charset="0"/>
              </a:defRPr>
            </a:lvl1pPr>
            <a:lvl2pPr marL="536202" indent="-278282">
              <a:spcBef>
                <a:spcPts val="257"/>
              </a:spcBef>
              <a:spcAft>
                <a:spcPts val="513"/>
              </a:spcAft>
              <a:buFont typeface="Symbol" panose="05050102010706020507" pitchFamily="18" charset="2"/>
              <a:buChar char="-"/>
              <a:tabLst/>
              <a:defRPr sz="1454"/>
            </a:lvl2pPr>
            <a:lvl3pPr marL="764257" indent="-222625">
              <a:spcBef>
                <a:spcPts val="257"/>
              </a:spcBef>
              <a:spcAft>
                <a:spcPts val="513"/>
              </a:spcAft>
              <a:buFont typeface="Wingdings" panose="05000000000000000000" pitchFamily="2" charset="2"/>
              <a:buChar char="§"/>
              <a:defRPr sz="1454"/>
            </a:lvl3pPr>
            <a:lvl4pPr>
              <a:defRPr sz="1796"/>
            </a:lvl4pPr>
            <a:lvl5pPr>
              <a:defRPr sz="1796"/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de-CH" dirty="0" smtClean="0"/>
              <a:t>xxx</a:t>
            </a:r>
          </a:p>
          <a:p>
            <a:pPr lvl="1"/>
            <a:r>
              <a:rPr lang="de-CH" dirty="0" smtClean="0"/>
              <a:t>xxx</a:t>
            </a:r>
          </a:p>
          <a:p>
            <a:pPr lvl="2"/>
            <a:r>
              <a:rPr lang="de-CH" dirty="0" smtClean="0"/>
              <a:t>xxx</a:t>
            </a:r>
          </a:p>
          <a:p>
            <a:pPr lvl="0"/>
            <a:r>
              <a:rPr lang="de-CH" dirty="0" smtClean="0"/>
              <a:t>xxx</a:t>
            </a:r>
            <a:endParaRPr lang="de-LI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0" y="1404370"/>
            <a:ext cx="4038600" cy="4734495"/>
          </a:xfrm>
        </p:spPr>
        <p:txBody>
          <a:bodyPr>
            <a:noAutofit/>
          </a:bodyPr>
          <a:lstStyle>
            <a:lvl1pPr marL="244345" indent="-244345">
              <a:spcBef>
                <a:spcPts val="257"/>
              </a:spcBef>
              <a:spcAft>
                <a:spcPts val="513"/>
              </a:spcAft>
              <a:buFont typeface="Arial" panose="020B0604020202020204" pitchFamily="34" charset="0"/>
              <a:buChar char="•"/>
              <a:defRPr sz="1454">
                <a:latin typeface="Calibri" panose="020F0502020204030204" pitchFamily="34" charset="0"/>
              </a:defRPr>
            </a:lvl1pPr>
            <a:lvl2pPr marL="536202" indent="-278282">
              <a:spcBef>
                <a:spcPts val="257"/>
              </a:spcBef>
              <a:spcAft>
                <a:spcPts val="513"/>
              </a:spcAft>
              <a:buFont typeface="Symbol" panose="05050102010706020507" pitchFamily="18" charset="2"/>
              <a:buChar char="-"/>
              <a:tabLst/>
              <a:defRPr sz="1454"/>
            </a:lvl2pPr>
            <a:lvl3pPr marL="764257" indent="-222625">
              <a:spcBef>
                <a:spcPts val="257"/>
              </a:spcBef>
              <a:spcAft>
                <a:spcPts val="513"/>
              </a:spcAft>
              <a:buFont typeface="Wingdings" panose="05000000000000000000" pitchFamily="2" charset="2"/>
              <a:buChar char="§"/>
              <a:defRPr sz="1454"/>
            </a:lvl3pPr>
            <a:lvl4pPr>
              <a:defRPr sz="1796"/>
            </a:lvl4pPr>
            <a:lvl5pPr>
              <a:defRPr sz="1796"/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de-CH" dirty="0" smtClean="0"/>
              <a:t>xxx</a:t>
            </a:r>
          </a:p>
          <a:p>
            <a:pPr lvl="1"/>
            <a:r>
              <a:rPr lang="de-CH" dirty="0" smtClean="0"/>
              <a:t>xxx</a:t>
            </a:r>
          </a:p>
          <a:p>
            <a:pPr lvl="2"/>
            <a:r>
              <a:rPr lang="de-CH" dirty="0" smtClean="0"/>
              <a:t>xxx</a:t>
            </a:r>
          </a:p>
          <a:p>
            <a:pPr lvl="0"/>
            <a:r>
              <a:rPr lang="de-CH" dirty="0" smtClean="0"/>
              <a:t>xxx</a:t>
            </a:r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426086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HWS Littenbach-Äächeli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Info Nr. 0408.11.2018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7904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dirty="0"/>
              <a:t>1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74" y="6334272"/>
            <a:ext cx="1480379" cy="3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2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Symbol" pitchFamily="18" charset="2"/>
        <a:buChar char="-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30238" indent="-268288" algn="l" defTabSz="914400" rtl="0" eaLnBrk="1" latinLnBrk="0" hangingPunct="1">
        <a:spcBef>
          <a:spcPct val="20000"/>
        </a:spcBef>
        <a:buFont typeface="Arial" pitchFamily="34" charset="0"/>
        <a:buChar char="◦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96938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58888" indent="-3619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612900" indent="-354013" algn="l" defTabSz="914400" rtl="0" eaLnBrk="1" latinLnBrk="0" hangingPunct="1">
        <a:spcBef>
          <a:spcPct val="20000"/>
        </a:spcBef>
        <a:buFont typeface="Arial" pitchFamily="34" charset="0"/>
        <a:buChar char="◦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LI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104306" tIns="52153" rIns="104306" bIns="52153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LI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Info Nr. 0408.11.2018</a:t>
            </a:r>
            <a:endParaRPr lang="de-LI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LI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B1059-4689-426A-B25F-2A0EADE2CF90}" type="slidenum">
              <a:rPr lang="de-LI" smtClean="0"/>
              <a:t>‹Nr.›</a:t>
            </a:fld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138274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891917" rtl="0" eaLnBrk="1" latinLnBrk="0" hangingPunct="1">
        <a:spcBef>
          <a:spcPct val="0"/>
        </a:spcBef>
        <a:buNone/>
        <a:defRPr sz="17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91917" rtl="0" eaLnBrk="1" latinLnBrk="0" hangingPunct="1">
        <a:spcBef>
          <a:spcPct val="20000"/>
        </a:spcBef>
        <a:buFont typeface="Arial" panose="020B0604020202020204" pitchFamily="34" charset="0"/>
        <a:buNone/>
        <a:defRPr sz="1026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24683" indent="-278724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026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14896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026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560855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026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06814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026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452772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2898731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344689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3790648" indent="-222979" algn="l" defTabSz="89191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45959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891917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37876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783834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29793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675752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21710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567669" algn="l" defTabSz="891917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Titelseite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91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395536" y="6309320"/>
            <a:ext cx="842493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tabLst>
                <a:tab pos="8101013" algn="r"/>
              </a:tabLst>
              <a:defRPr sz="1000" b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64513" algn="r"/>
              </a:tabLst>
              <a:defRPr/>
            </a:pP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Projektgruppe Hochwasserschutz</a:t>
            </a:r>
            <a:r>
              <a:rPr kumimoji="0" lang="de-CH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8. November 2018 / WA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64513" algn="r"/>
              </a:tabLst>
              <a:defRPr/>
            </a:pP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Littenbach-</a:t>
            </a:r>
            <a:r>
              <a:rPr kumimoji="0" lang="de-CH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Äächeli</a:t>
            </a:r>
            <a:r>
              <a:rPr kumimoji="0" lang="de-CH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fld id="{F19DAD8D-FABC-47D8-934F-0F3B8EE170FC}" type="slidenum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164513" algn="r"/>
                </a:tabLst>
                <a:defRPr/>
              </a:pPr>
              <a:t>‹Nr.›</a:t>
            </a:fld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67544" y="6309320"/>
            <a:ext cx="820891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79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95536" y="4158208"/>
            <a:ext cx="8280920" cy="269979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1076325" algn="l"/>
            <a:r>
              <a:rPr lang="de-CH" sz="2400" dirty="0">
                <a:latin typeface="Arial" pitchFamily="34" charset="0"/>
                <a:cs typeface="Arial" pitchFamily="34" charset="0"/>
              </a:rPr>
              <a:t>Informationsveranstaltung</a:t>
            </a:r>
            <a:br>
              <a:rPr lang="de-CH" sz="2400" dirty="0">
                <a:latin typeface="Arial" pitchFamily="34" charset="0"/>
                <a:cs typeface="Arial" pitchFamily="34" charset="0"/>
              </a:rPr>
            </a:br>
            <a:r>
              <a:rPr lang="de-CH" sz="2400" dirty="0">
                <a:latin typeface="Arial" pitchFamily="34" charset="0"/>
                <a:cs typeface="Arial" pitchFamily="34" charset="0"/>
              </a:rPr>
              <a:t>8. November 2018</a:t>
            </a:r>
            <a:br>
              <a:rPr lang="de-CH" sz="2400" dirty="0">
                <a:latin typeface="Arial" pitchFamily="34" charset="0"/>
                <a:cs typeface="Arial" pitchFamily="34" charset="0"/>
              </a:rPr>
            </a:br>
            <a:r>
              <a:rPr lang="de-CH" sz="2400" dirty="0">
                <a:latin typeface="Arial" pitchFamily="34" charset="0"/>
                <a:cs typeface="Arial" pitchFamily="34" charset="0"/>
              </a:rPr>
              <a:t>OMR Am Bach, Heerbrugg</a:t>
            </a:r>
            <a:br>
              <a:rPr lang="de-CH" sz="2400" dirty="0">
                <a:latin typeface="Arial" pitchFamily="34" charset="0"/>
                <a:cs typeface="Arial" pitchFamily="34" charset="0"/>
              </a:rPr>
            </a:br>
            <a:r>
              <a:rPr lang="de-CH" sz="2400" dirty="0">
                <a:latin typeface="Arial" pitchFamily="34" charset="0"/>
                <a:cs typeface="Arial" pitchFamily="34" charset="0"/>
              </a:rPr>
              <a:t/>
            </a:r>
            <a:br>
              <a:rPr lang="de-CH" sz="2400" dirty="0">
                <a:latin typeface="Arial" pitchFamily="34" charset="0"/>
                <a:cs typeface="Arial" pitchFamily="34" charset="0"/>
              </a:rPr>
            </a:br>
            <a:r>
              <a:rPr lang="de-CH" sz="2400" dirty="0">
                <a:latin typeface="Arial" pitchFamily="34" charset="0"/>
                <a:cs typeface="Arial" pitchFamily="34" charset="0"/>
              </a:rPr>
              <a:t/>
            </a:r>
            <a:br>
              <a:rPr lang="de-CH" sz="2400" dirty="0">
                <a:latin typeface="Arial" pitchFamily="34" charset="0"/>
                <a:cs typeface="Arial" pitchFamily="34" charset="0"/>
              </a:rPr>
            </a:br>
            <a:endParaRPr lang="de-CH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nhaltsplatzhalter 5" descr="logo Littenbach_Or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4000" y="1268760"/>
            <a:ext cx="7776000" cy="2251337"/>
          </a:xfrm>
        </p:spPr>
      </p:pic>
    </p:spTree>
    <p:extLst>
      <p:ext uri="{BB962C8B-B14F-4D97-AF65-F5344CB8AC3E}">
        <p14:creationId xmlns:p14="http://schemas.microsoft.com/office/powerpoint/2010/main" val="1059281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7732"/>
          <a:stretch/>
        </p:blipFill>
        <p:spPr>
          <a:xfrm>
            <a:off x="0" y="0"/>
            <a:ext cx="9000000" cy="68748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8229600" cy="944784"/>
          </a:xfrm>
        </p:spPr>
        <p:txBody>
          <a:bodyPr>
            <a:normAutofit/>
          </a:bodyPr>
          <a:lstStyle/>
          <a:p>
            <a:r>
              <a:rPr lang="de-CH" sz="2400" dirty="0" smtClean="0"/>
              <a:t>Ausblick </a:t>
            </a:r>
            <a:r>
              <a:rPr lang="de-CH" sz="2400" dirty="0" err="1" smtClean="0"/>
              <a:t>Retentionsimulationen</a:t>
            </a:r>
            <a:r>
              <a:rPr lang="de-CH" sz="2400" dirty="0" smtClean="0"/>
              <a:t/>
            </a:r>
            <a:br>
              <a:rPr lang="de-CH" sz="2400" dirty="0" smtClean="0"/>
            </a:br>
            <a:r>
              <a:rPr lang="de-CH" sz="2400" dirty="0" smtClean="0"/>
              <a:t>HW 2014 - Ausuferungen</a:t>
            </a:r>
            <a:endParaRPr lang="de-CH" sz="1600" b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 Nr. 0408.11.2018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D1FB-AF9E-4E41-AFF8-9F22F1913C1A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251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8229600" cy="720000"/>
          </a:xfrm>
        </p:spPr>
        <p:txBody>
          <a:bodyPr>
            <a:normAutofit/>
          </a:bodyPr>
          <a:lstStyle/>
          <a:p>
            <a:r>
              <a:rPr lang="de-CH" sz="2400" dirty="0" smtClean="0"/>
              <a:t>Annahmen / Grundlagen der Simulation</a:t>
            </a:r>
            <a:endParaRPr lang="de-CH" sz="1600" b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 Nr. 0408.11.2018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D1FB-AF9E-4E41-AFF8-9F22F1913C1A}" type="slidenum">
              <a:rPr lang="de-CH" smtClean="0"/>
              <a:t>3</a:t>
            </a:fld>
            <a:endParaRPr lang="de-CH"/>
          </a:p>
        </p:txBody>
      </p:sp>
      <p:sp>
        <p:nvSpPr>
          <p:cNvPr id="6" name="Textfeld 5"/>
          <p:cNvSpPr txBox="1"/>
          <p:nvPr/>
        </p:nvSpPr>
        <p:spPr>
          <a:xfrm>
            <a:off x="719999" y="1260000"/>
            <a:ext cx="8172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Zufluss Littenbach wie HW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Entlastung 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ab 24m</a:t>
            </a:r>
            <a:r>
              <a:rPr lang="de-CH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/s 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beim Trennbauwerk Schlossbrugg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Gerinnequerschnitte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im Li, Hi, Bu, Ää gemäss neuen Normalprofilen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Keine Verklausung durch Holz berücksichtigt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WSP im RBK: tief, da 2014 nur 45m</a:t>
            </a:r>
            <a:r>
              <a:rPr lang="de-CH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/s abflossen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Grundabfluss: Hinterburgbach 2m</a:t>
            </a:r>
            <a:r>
              <a:rPr lang="de-CH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/s, Buechholzbach 1m</a:t>
            </a:r>
            <a:r>
              <a:rPr lang="de-CH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Ganglinie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Anstieg in 1 Std auf 100%, 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Abklingen 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2 Std auf 0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%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274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8229600" cy="720000"/>
          </a:xfrm>
        </p:spPr>
        <p:txBody>
          <a:bodyPr>
            <a:normAutofit/>
          </a:bodyPr>
          <a:lstStyle/>
          <a:p>
            <a:r>
              <a:rPr lang="de-CH" sz="2400" dirty="0" smtClean="0"/>
              <a:t>Retentionssimulation Video</a:t>
            </a:r>
            <a:endParaRPr lang="de-CH" sz="1600" b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 Nr. 0408.11.2018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D1FB-AF9E-4E41-AFF8-9F22F1913C1A}" type="slidenum">
              <a:rPr lang="de-CH" smtClean="0"/>
              <a:t>4</a:t>
            </a:fld>
            <a:endParaRPr lang="de-CH"/>
          </a:p>
        </p:txBody>
      </p:sp>
      <p:pic>
        <p:nvPicPr>
          <p:cNvPr id="6" name="02-8-1_Run-j_WTiefe-kpl_m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2000"/>
            <a:ext cx="9144000" cy="64325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6607" y="2053849"/>
            <a:ext cx="1026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srgbClr val="050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3.00 m</a:t>
            </a:r>
          </a:p>
          <a:p>
            <a:r>
              <a:rPr lang="de-CH" b="1" dirty="0" smtClean="0">
                <a:solidFill>
                  <a:srgbClr val="71F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2.20 m</a:t>
            </a:r>
          </a:p>
          <a:p>
            <a:r>
              <a:rPr lang="de-CH" b="1" dirty="0" smtClean="0">
                <a:solidFill>
                  <a:srgbClr val="24F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1.40 m</a:t>
            </a:r>
          </a:p>
          <a:p>
            <a:r>
              <a:rPr lang="de-CH" b="1" dirty="0" smtClean="0">
                <a:solidFill>
                  <a:srgbClr val="EDE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0.80 m</a:t>
            </a:r>
          </a:p>
          <a:p>
            <a:r>
              <a:rPr lang="de-CH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 m</a:t>
            </a:r>
          </a:p>
          <a:p>
            <a:endParaRPr lang="de-CH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8229600" cy="720000"/>
          </a:xfrm>
        </p:spPr>
        <p:txBody>
          <a:bodyPr>
            <a:normAutofit/>
          </a:bodyPr>
          <a:lstStyle/>
          <a:p>
            <a:r>
              <a:rPr lang="de-CH" sz="2400" dirty="0" smtClean="0"/>
              <a:t>Retentionssimulation Video</a:t>
            </a:r>
            <a:endParaRPr lang="de-CH" sz="1600" b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 Nr. 0408.11.2018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D1FB-AF9E-4E41-AFF8-9F22F1913C1A}" type="slidenum">
              <a:rPr lang="de-CH" smtClean="0"/>
              <a:t>5</a:t>
            </a:fld>
            <a:endParaRPr lang="de-CH"/>
          </a:p>
        </p:txBody>
      </p:sp>
      <p:pic>
        <p:nvPicPr>
          <p:cNvPr id="5" name="02-8-1_Run-j_WTiefe-zoom_m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2000"/>
            <a:ext cx="9144000" cy="64325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668344" y="2907497"/>
            <a:ext cx="1026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srgbClr val="050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3.00 m</a:t>
            </a:r>
          </a:p>
          <a:p>
            <a:r>
              <a:rPr lang="de-CH" b="1" dirty="0" smtClean="0">
                <a:solidFill>
                  <a:srgbClr val="71F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2.20 m</a:t>
            </a:r>
          </a:p>
          <a:p>
            <a:r>
              <a:rPr lang="de-CH" b="1" dirty="0" smtClean="0">
                <a:solidFill>
                  <a:srgbClr val="24F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1.40 m</a:t>
            </a:r>
          </a:p>
          <a:p>
            <a:r>
              <a:rPr lang="de-CH" b="1" dirty="0" smtClean="0">
                <a:solidFill>
                  <a:srgbClr val="EDE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0.80 m</a:t>
            </a:r>
          </a:p>
          <a:p>
            <a:r>
              <a:rPr lang="de-CH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 m</a:t>
            </a:r>
          </a:p>
          <a:p>
            <a:endParaRPr lang="de-CH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3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8229600" cy="720000"/>
          </a:xfrm>
        </p:spPr>
        <p:txBody>
          <a:bodyPr>
            <a:normAutofit/>
          </a:bodyPr>
          <a:lstStyle/>
          <a:p>
            <a:r>
              <a:rPr lang="de-CH" sz="2400" dirty="0" smtClean="0"/>
              <a:t>Annahmen / Grundlagen der Simulation</a:t>
            </a:r>
            <a:endParaRPr lang="de-CH" sz="1600" b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 Nr. 0408.11.2018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D1FB-AF9E-4E41-AFF8-9F22F1913C1A}" type="slidenum">
              <a:rPr lang="de-CH" smtClean="0"/>
              <a:t>6</a:t>
            </a:fld>
            <a:endParaRPr lang="de-CH"/>
          </a:p>
        </p:txBody>
      </p:sp>
      <p:sp>
        <p:nvSpPr>
          <p:cNvPr id="6" name="Textfeld 5"/>
          <p:cNvSpPr txBox="1"/>
          <p:nvPr/>
        </p:nvSpPr>
        <p:spPr>
          <a:xfrm>
            <a:off x="719999" y="1260000"/>
            <a:ext cx="81724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Fazit: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CH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Keine Ausuferungen in Retentionsflächen !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de-CH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CH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Erklärung: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Hi, Bu &amp; Ää: wesentlich grössere QP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Hydraulische Auslegung auf Q</a:t>
            </a:r>
            <a:r>
              <a:rPr lang="de-CH" sz="20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Dim</a:t>
            </a:r>
            <a:r>
              <a:rPr lang="de-CH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Freibord, Einfluss </a:t>
            </a:r>
            <a:r>
              <a:rPr lang="de-CH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RBK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Sehr kurzes Ereignis mit kleinem Volumen, füllt nur QP bis bordvoll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RBK tief, kein grosser Rückstau in Ää, Hi und Bu</a:t>
            </a:r>
            <a:endParaRPr lang="de-CH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4641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Präsentation_IUB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_KB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Powerpoint-Präsentation_IUB</Template>
  <TotalTime>0</TotalTime>
  <Words>175</Words>
  <Application>Microsoft Office PowerPoint</Application>
  <PresentationFormat>Bildschirmpräsentation (4:3)</PresentationFormat>
  <Paragraphs>41</Paragraphs>
  <Slides>6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6</vt:i4>
      </vt:variant>
    </vt:vector>
  </HeadingPairs>
  <TitlesOfParts>
    <vt:vector size="14" baseType="lpstr">
      <vt:lpstr>Arial</vt:lpstr>
      <vt:lpstr>Calibri</vt:lpstr>
      <vt:lpstr>Georgia</vt:lpstr>
      <vt:lpstr>Symbol</vt:lpstr>
      <vt:lpstr>Wingdings</vt:lpstr>
      <vt:lpstr>Powerpoint-Präsentation_IUB</vt:lpstr>
      <vt:lpstr>16_KBA</vt:lpstr>
      <vt:lpstr>2_Larissa-Design</vt:lpstr>
      <vt:lpstr>Informationsveranstaltung 8. November 2018 OMR Am Bach, Heerbrugg   </vt:lpstr>
      <vt:lpstr>Ausblick Retentionsimulationen HW 2014 - Ausuferungen</vt:lpstr>
      <vt:lpstr>Annahmen / Grundlagen der Simulation</vt:lpstr>
      <vt:lpstr>Retentionssimulation Video</vt:lpstr>
      <vt:lpstr>Retentionssimulation Video</vt:lpstr>
      <vt:lpstr>Annahmen / Grundlagen der Simulation</vt:lpstr>
    </vt:vector>
  </TitlesOfParts>
  <Company>IUB Engeneering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Präsentation</dc:title>
  <dc:creator>Egli Stephan</dc:creator>
  <cp:lastModifiedBy>Philipp Hartmann</cp:lastModifiedBy>
  <cp:revision>412</cp:revision>
  <cp:lastPrinted>2018-10-10T11:43:07Z</cp:lastPrinted>
  <dcterms:created xsi:type="dcterms:W3CDTF">2017-12-13T12:28:42Z</dcterms:created>
  <dcterms:modified xsi:type="dcterms:W3CDTF">2018-11-09T08:40:57Z</dcterms:modified>
</cp:coreProperties>
</file>